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574165" y="1090930"/>
            <a:ext cx="2577465" cy="1769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踏车参数设置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246370" y="1090930"/>
            <a:ext cx="2577465" cy="1769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Fes</a:t>
            </a:r>
            <a:r>
              <a:rPr lang="zh-CN" altLang="en-US"/>
              <a:t>参数设置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836660" y="1152525"/>
            <a:ext cx="2577465" cy="1769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游戏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74165" y="3862705"/>
            <a:ext cx="2577465" cy="1769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游戏上浮动界面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37810" y="3852545"/>
            <a:ext cx="2577465" cy="1769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下位机</a:t>
            </a:r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>
            <a:off x="4141470" y="2860675"/>
            <a:ext cx="1166495" cy="971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8" idx="1"/>
            <a:endCxn id="7" idx="3"/>
          </p:cNvCxnSpPr>
          <p:nvPr/>
        </p:nvCxnSpPr>
        <p:spPr>
          <a:xfrm flipH="1">
            <a:off x="4151630" y="4737735"/>
            <a:ext cx="1186180" cy="1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2"/>
            <a:endCxn id="8" idx="0"/>
          </p:cNvCxnSpPr>
          <p:nvPr/>
        </p:nvCxnSpPr>
        <p:spPr>
          <a:xfrm>
            <a:off x="6535420" y="2860675"/>
            <a:ext cx="91440" cy="991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4131310" y="2840355"/>
            <a:ext cx="1094740" cy="104330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4192905" y="5141595"/>
            <a:ext cx="1135380" cy="1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7915910" y="2932430"/>
            <a:ext cx="941070" cy="9099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4" idx="2"/>
            <a:endCxn id="7" idx="0"/>
          </p:cNvCxnSpPr>
          <p:nvPr/>
        </p:nvCxnSpPr>
        <p:spPr>
          <a:xfrm>
            <a:off x="2863215" y="2860675"/>
            <a:ext cx="0" cy="100203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9890125" y="4548505"/>
            <a:ext cx="521335" cy="1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V="1">
            <a:off x="9920605" y="5090160"/>
            <a:ext cx="480695" cy="1079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483215" y="4384675"/>
            <a:ext cx="1002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通信流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528935" y="4887595"/>
            <a:ext cx="1338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非通信流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jk0Zjk0YTM3MGUwZGQyNzkzYzZhMDE1MmEzNWUzYT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WPS 演示</Application>
  <PresentationFormat>宽屏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2</cp:revision>
  <dcterms:created xsi:type="dcterms:W3CDTF">2022-10-09T08:24:00Z</dcterms:created>
  <dcterms:modified xsi:type="dcterms:W3CDTF">2022-10-09T08:32:08Z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930A8BDE8F264063B7C83F1A826CB40F</vt:lpwstr>
  </property>
  <property fmtid="{D5CDD505-2E9C-101B-9397-08002B2CF9AE}" pid="3" name="KSOProductBuildVer">
    <vt:lpwstr>2052-11.1.0.12358</vt:lpwstr>
  </property>
</Properties>
</file>